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6" r:id="rId3"/>
    <p:sldId id="260" r:id="rId4"/>
    <p:sldId id="268" r:id="rId5"/>
    <p:sldId id="266" r:id="rId6"/>
    <p:sldId id="258" r:id="rId7"/>
    <p:sldId id="259" r:id="rId8"/>
    <p:sldId id="267" r:id="rId9"/>
    <p:sldId id="261" r:id="rId10"/>
    <p:sldId id="262" r:id="rId11"/>
    <p:sldId id="263" r:id="rId12"/>
    <p:sldId id="265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00"/>
    <a:srgbClr val="F98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29" d="100"/>
          <a:sy n="129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5CAE3-BD8A-4DA1-94E8-90394268FDE7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D36B6-CBAB-4F1E-961E-A9B4EB77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9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36B6-CBAB-4F1E-961E-A9B4EB77C4E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9F02-136A-44C3-BFD5-ADC5C9C998E1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5484-4E59-474D-B690-2CF7366C407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 descr="Nike-OurMission_lar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81" r="238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akeYourself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41" r="274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IMG_20120718_122924 (2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7050" y="0"/>
            <a:ext cx="913695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2-06-19_15-44-37_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0"/>
            <a:ext cx="4340128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400" spc="-100" dirty="0" smtClean="0">
                <a:solidFill>
                  <a:srgbClr val="F98505"/>
                </a:solidFill>
                <a:latin typeface="Blazed" pitchFamily="2" charset="0"/>
              </a:rPr>
              <a:t>IGNITE</a:t>
            </a:r>
            <a:br>
              <a:rPr lang="en-US" sz="6400" spc="-100" dirty="0" smtClean="0">
                <a:solidFill>
                  <a:srgbClr val="F98505"/>
                </a:solidFill>
                <a:latin typeface="Blazed" pitchFamily="2" charset="0"/>
              </a:rPr>
            </a:br>
            <a:r>
              <a:rPr lang="en-US" sz="6400" spc="-100" dirty="0" smtClean="0">
                <a:solidFill>
                  <a:srgbClr val="F98505"/>
                </a:solidFill>
                <a:latin typeface="Blazed" pitchFamily="2" charset="0"/>
              </a:rPr>
              <a:t>YOUR</a:t>
            </a:r>
            <a:br>
              <a:rPr lang="en-US" sz="6400" spc="-100" dirty="0" smtClean="0">
                <a:solidFill>
                  <a:srgbClr val="F98505"/>
                </a:solidFill>
                <a:latin typeface="Blazed" pitchFamily="2" charset="0"/>
              </a:rPr>
            </a:br>
            <a:r>
              <a:rPr lang="en-US" sz="6400" spc="-100" dirty="0" smtClean="0">
                <a:solidFill>
                  <a:srgbClr val="F98505"/>
                </a:solidFill>
                <a:latin typeface="Blazed" pitchFamily="2" charset="0"/>
              </a:rPr>
              <a:t>PASSION</a:t>
            </a:r>
            <a:endParaRPr lang="en-US" sz="6400" spc="-100" dirty="0">
              <a:solidFill>
                <a:srgbClr val="F98505"/>
              </a:solidFill>
              <a:latin typeface="Blazed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JustDo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"/>
            <a:ext cx="5534025" cy="553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eatn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14152"/>
            <a:ext cx="8429461" cy="424844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ike-inner-dr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5029201" cy="692018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nike-thighs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nike_hi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y Hi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1" b="1301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Thunder Thigh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123" b="2112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akeYoursel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588" b="2258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2</Words>
  <Application>Microsoft Macintosh PowerPoint</Application>
  <PresentationFormat>On-screen Show (4:3)</PresentationFormat>
  <Paragraphs>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IGNITE YOUR PASSION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  YOUR PASSION</dc:title>
  <dc:creator>Corrine Cooley</dc:creator>
  <cp:lastModifiedBy>kita</cp:lastModifiedBy>
  <cp:revision>83</cp:revision>
  <dcterms:created xsi:type="dcterms:W3CDTF">2012-11-04T19:20:11Z</dcterms:created>
  <dcterms:modified xsi:type="dcterms:W3CDTF">2012-12-05T01:36:52Z</dcterms:modified>
</cp:coreProperties>
</file>